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</p:sldIdLst>
  <p:sldSz cx="12239625" cy="8135938"/>
  <p:notesSz cx="6858000" cy="9144000"/>
  <p:defaultTextStyle>
    <a:defPPr>
      <a:defRPr lang="ja-JP"/>
    </a:defPPr>
    <a:lvl1pPr marL="0" algn="l" defTabSz="1246510" rtl="0" eaLnBrk="1" latinLnBrk="0" hangingPunct="1">
      <a:defRPr kumimoji="1" sz="2454" kern="1200">
        <a:solidFill>
          <a:schemeClr val="tx1"/>
        </a:solidFill>
        <a:latin typeface="+mn-lt"/>
        <a:ea typeface="+mn-ea"/>
        <a:cs typeface="+mn-cs"/>
      </a:defRPr>
    </a:lvl1pPr>
    <a:lvl2pPr marL="623255" algn="l" defTabSz="1246510" rtl="0" eaLnBrk="1" latinLnBrk="0" hangingPunct="1">
      <a:defRPr kumimoji="1" sz="2454" kern="1200">
        <a:solidFill>
          <a:schemeClr val="tx1"/>
        </a:solidFill>
        <a:latin typeface="+mn-lt"/>
        <a:ea typeface="+mn-ea"/>
        <a:cs typeface="+mn-cs"/>
      </a:defRPr>
    </a:lvl2pPr>
    <a:lvl3pPr marL="1246510" algn="l" defTabSz="1246510" rtl="0" eaLnBrk="1" latinLnBrk="0" hangingPunct="1">
      <a:defRPr kumimoji="1" sz="2454" kern="1200">
        <a:solidFill>
          <a:schemeClr val="tx1"/>
        </a:solidFill>
        <a:latin typeface="+mn-lt"/>
        <a:ea typeface="+mn-ea"/>
        <a:cs typeface="+mn-cs"/>
      </a:defRPr>
    </a:lvl3pPr>
    <a:lvl4pPr marL="1869765" algn="l" defTabSz="1246510" rtl="0" eaLnBrk="1" latinLnBrk="0" hangingPunct="1">
      <a:defRPr kumimoji="1" sz="2454" kern="1200">
        <a:solidFill>
          <a:schemeClr val="tx1"/>
        </a:solidFill>
        <a:latin typeface="+mn-lt"/>
        <a:ea typeface="+mn-ea"/>
        <a:cs typeface="+mn-cs"/>
      </a:defRPr>
    </a:lvl4pPr>
    <a:lvl5pPr marL="2493020" algn="l" defTabSz="1246510" rtl="0" eaLnBrk="1" latinLnBrk="0" hangingPunct="1">
      <a:defRPr kumimoji="1" sz="2454" kern="1200">
        <a:solidFill>
          <a:schemeClr val="tx1"/>
        </a:solidFill>
        <a:latin typeface="+mn-lt"/>
        <a:ea typeface="+mn-ea"/>
        <a:cs typeface="+mn-cs"/>
      </a:defRPr>
    </a:lvl5pPr>
    <a:lvl6pPr marL="3116275" algn="l" defTabSz="1246510" rtl="0" eaLnBrk="1" latinLnBrk="0" hangingPunct="1">
      <a:defRPr kumimoji="1" sz="2454" kern="1200">
        <a:solidFill>
          <a:schemeClr val="tx1"/>
        </a:solidFill>
        <a:latin typeface="+mn-lt"/>
        <a:ea typeface="+mn-ea"/>
        <a:cs typeface="+mn-cs"/>
      </a:defRPr>
    </a:lvl6pPr>
    <a:lvl7pPr marL="3739530" algn="l" defTabSz="1246510" rtl="0" eaLnBrk="1" latinLnBrk="0" hangingPunct="1">
      <a:defRPr kumimoji="1" sz="2454" kern="1200">
        <a:solidFill>
          <a:schemeClr val="tx1"/>
        </a:solidFill>
        <a:latin typeface="+mn-lt"/>
        <a:ea typeface="+mn-ea"/>
        <a:cs typeface="+mn-cs"/>
      </a:defRPr>
    </a:lvl7pPr>
    <a:lvl8pPr marL="4362785" algn="l" defTabSz="1246510" rtl="0" eaLnBrk="1" latinLnBrk="0" hangingPunct="1">
      <a:defRPr kumimoji="1" sz="2454" kern="1200">
        <a:solidFill>
          <a:schemeClr val="tx1"/>
        </a:solidFill>
        <a:latin typeface="+mn-lt"/>
        <a:ea typeface="+mn-ea"/>
        <a:cs typeface="+mn-cs"/>
      </a:defRPr>
    </a:lvl8pPr>
    <a:lvl9pPr marL="4986040" algn="l" defTabSz="1246510" rtl="0" eaLnBrk="1" latinLnBrk="0" hangingPunct="1">
      <a:defRPr kumimoji="1" sz="245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85" userDrawn="1">
          <p15:clr>
            <a:srgbClr val="A4A3A4"/>
          </p15:clr>
        </p15:guide>
        <p15:guide id="2" pos="39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3F84"/>
    <a:srgbClr val="A01300"/>
    <a:srgbClr val="922D8F"/>
    <a:srgbClr val="FFFF00"/>
    <a:srgbClr val="C3C3C3"/>
    <a:srgbClr val="3AB54A"/>
    <a:srgbClr val="E6E6E6"/>
    <a:srgbClr val="006837"/>
    <a:srgbClr val="8565BA"/>
    <a:srgbClr val="1018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>
        <p:scale>
          <a:sx n="33" d="100"/>
          <a:sy n="33" d="100"/>
        </p:scale>
        <p:origin x="2482" y="1330"/>
      </p:cViewPr>
      <p:guideLst>
        <p:guide orient="horz" pos="2585"/>
        <p:guide pos="39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7972" y="1331507"/>
            <a:ext cx="10403681" cy="2832512"/>
          </a:xfrm>
        </p:spPr>
        <p:txBody>
          <a:bodyPr anchor="b"/>
          <a:lstStyle>
            <a:lvl1pPr algn="ctr">
              <a:defRPr sz="7118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9953" y="4273251"/>
            <a:ext cx="9179719" cy="1964301"/>
          </a:xfrm>
        </p:spPr>
        <p:txBody>
          <a:bodyPr/>
          <a:lstStyle>
            <a:lvl1pPr marL="0" indent="0" algn="ctr">
              <a:buNone/>
              <a:defRPr sz="2847"/>
            </a:lvl1pPr>
            <a:lvl2pPr marL="542376" indent="0" algn="ctr">
              <a:buNone/>
              <a:defRPr sz="2373"/>
            </a:lvl2pPr>
            <a:lvl3pPr marL="1084753" indent="0" algn="ctr">
              <a:buNone/>
              <a:defRPr sz="2135"/>
            </a:lvl3pPr>
            <a:lvl4pPr marL="1627129" indent="0" algn="ctr">
              <a:buNone/>
              <a:defRPr sz="1898"/>
            </a:lvl4pPr>
            <a:lvl5pPr marL="2169505" indent="0" algn="ctr">
              <a:buNone/>
              <a:defRPr sz="1898"/>
            </a:lvl5pPr>
            <a:lvl6pPr marL="2711882" indent="0" algn="ctr">
              <a:buNone/>
              <a:defRPr sz="1898"/>
            </a:lvl6pPr>
            <a:lvl7pPr marL="3254258" indent="0" algn="ctr">
              <a:buNone/>
              <a:defRPr sz="1898"/>
            </a:lvl7pPr>
            <a:lvl8pPr marL="3796635" indent="0" algn="ctr">
              <a:buNone/>
              <a:defRPr sz="1898"/>
            </a:lvl8pPr>
            <a:lvl9pPr marL="4339011" indent="0" algn="ctr">
              <a:buNone/>
              <a:defRPr sz="1898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BEBB7-03DC-41B4-AE72-7484C6016F36}" type="datetimeFigureOut">
              <a:rPr kumimoji="1" lang="ja-JP" altLang="en-US" smtClean="0"/>
              <a:t>2023/3/14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9E1A3-1451-4B4F-8C5C-E945CF7F93A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83599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BEBB7-03DC-41B4-AE72-7484C6016F36}" type="datetimeFigureOut">
              <a:rPr kumimoji="1" lang="ja-JP" altLang="en-US" smtClean="0"/>
              <a:t>2023/3/14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9E1A3-1451-4B4F-8C5C-E945CF7F93A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92887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58982" y="433164"/>
            <a:ext cx="2639169" cy="6894831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1475" y="433164"/>
            <a:ext cx="7764512" cy="6894831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BEBB7-03DC-41B4-AE72-7484C6016F36}" type="datetimeFigureOut">
              <a:rPr kumimoji="1" lang="ja-JP" altLang="en-US" smtClean="0"/>
              <a:t>2023/3/14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9E1A3-1451-4B4F-8C5C-E945CF7F93A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87687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BEBB7-03DC-41B4-AE72-7484C6016F36}" type="datetimeFigureOut">
              <a:rPr kumimoji="1" lang="ja-JP" altLang="en-US" smtClean="0"/>
              <a:t>2023/3/14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9E1A3-1451-4B4F-8C5C-E945CF7F93A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88325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100" y="2028337"/>
            <a:ext cx="10556677" cy="3384324"/>
          </a:xfrm>
        </p:spPr>
        <p:txBody>
          <a:bodyPr anchor="b"/>
          <a:lstStyle>
            <a:lvl1pPr>
              <a:defRPr sz="7118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100" y="5444677"/>
            <a:ext cx="10556677" cy="1779736"/>
          </a:xfrm>
        </p:spPr>
        <p:txBody>
          <a:bodyPr/>
          <a:lstStyle>
            <a:lvl1pPr marL="0" indent="0">
              <a:buNone/>
              <a:defRPr sz="2847">
                <a:solidFill>
                  <a:schemeClr val="tx1"/>
                </a:solidFill>
              </a:defRPr>
            </a:lvl1pPr>
            <a:lvl2pPr marL="542376" indent="0">
              <a:buNone/>
              <a:defRPr sz="2373">
                <a:solidFill>
                  <a:schemeClr val="tx1">
                    <a:tint val="75000"/>
                  </a:schemeClr>
                </a:solidFill>
              </a:defRPr>
            </a:lvl2pPr>
            <a:lvl3pPr marL="1084753" indent="0">
              <a:buNone/>
              <a:defRPr sz="2135">
                <a:solidFill>
                  <a:schemeClr val="tx1">
                    <a:tint val="75000"/>
                  </a:schemeClr>
                </a:solidFill>
              </a:defRPr>
            </a:lvl3pPr>
            <a:lvl4pPr marL="1627129" indent="0">
              <a:buNone/>
              <a:defRPr sz="1898">
                <a:solidFill>
                  <a:schemeClr val="tx1">
                    <a:tint val="75000"/>
                  </a:schemeClr>
                </a:solidFill>
              </a:defRPr>
            </a:lvl4pPr>
            <a:lvl5pPr marL="2169505" indent="0">
              <a:buNone/>
              <a:defRPr sz="1898">
                <a:solidFill>
                  <a:schemeClr val="tx1">
                    <a:tint val="75000"/>
                  </a:schemeClr>
                </a:solidFill>
              </a:defRPr>
            </a:lvl5pPr>
            <a:lvl6pPr marL="2711882" indent="0">
              <a:buNone/>
              <a:defRPr sz="1898">
                <a:solidFill>
                  <a:schemeClr val="tx1">
                    <a:tint val="75000"/>
                  </a:schemeClr>
                </a:solidFill>
              </a:defRPr>
            </a:lvl6pPr>
            <a:lvl7pPr marL="3254258" indent="0">
              <a:buNone/>
              <a:defRPr sz="1898">
                <a:solidFill>
                  <a:schemeClr val="tx1">
                    <a:tint val="75000"/>
                  </a:schemeClr>
                </a:solidFill>
              </a:defRPr>
            </a:lvl7pPr>
            <a:lvl8pPr marL="3796635" indent="0">
              <a:buNone/>
              <a:defRPr sz="1898">
                <a:solidFill>
                  <a:schemeClr val="tx1">
                    <a:tint val="75000"/>
                  </a:schemeClr>
                </a:solidFill>
              </a:defRPr>
            </a:lvl8pPr>
            <a:lvl9pPr marL="4339011" indent="0">
              <a:buNone/>
              <a:defRPr sz="18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BEBB7-03DC-41B4-AE72-7484C6016F36}" type="datetimeFigureOut">
              <a:rPr kumimoji="1" lang="ja-JP" altLang="en-US" smtClean="0"/>
              <a:t>2023/3/14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9E1A3-1451-4B4F-8C5C-E945CF7F93A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12082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1474" y="2165817"/>
            <a:ext cx="5201841" cy="516217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310" y="2165817"/>
            <a:ext cx="5201841" cy="516217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BEBB7-03DC-41B4-AE72-7484C6016F36}" type="datetimeFigureOut">
              <a:rPr kumimoji="1" lang="ja-JP" altLang="en-US" smtClean="0"/>
              <a:t>2023/3/14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9E1A3-1451-4B4F-8C5C-E945CF7F93A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30337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8" y="433165"/>
            <a:ext cx="10556677" cy="157257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070" y="1994435"/>
            <a:ext cx="5177934" cy="977442"/>
          </a:xfrm>
        </p:spPr>
        <p:txBody>
          <a:bodyPr anchor="b"/>
          <a:lstStyle>
            <a:lvl1pPr marL="0" indent="0">
              <a:buNone/>
              <a:defRPr sz="2847" b="1"/>
            </a:lvl1pPr>
            <a:lvl2pPr marL="542376" indent="0">
              <a:buNone/>
              <a:defRPr sz="2373" b="1"/>
            </a:lvl2pPr>
            <a:lvl3pPr marL="1084753" indent="0">
              <a:buNone/>
              <a:defRPr sz="2135" b="1"/>
            </a:lvl3pPr>
            <a:lvl4pPr marL="1627129" indent="0">
              <a:buNone/>
              <a:defRPr sz="1898" b="1"/>
            </a:lvl4pPr>
            <a:lvl5pPr marL="2169505" indent="0">
              <a:buNone/>
              <a:defRPr sz="1898" b="1"/>
            </a:lvl5pPr>
            <a:lvl6pPr marL="2711882" indent="0">
              <a:buNone/>
              <a:defRPr sz="1898" b="1"/>
            </a:lvl6pPr>
            <a:lvl7pPr marL="3254258" indent="0">
              <a:buNone/>
              <a:defRPr sz="1898" b="1"/>
            </a:lvl7pPr>
            <a:lvl8pPr marL="3796635" indent="0">
              <a:buNone/>
              <a:defRPr sz="1898" b="1"/>
            </a:lvl8pPr>
            <a:lvl9pPr marL="4339011" indent="0">
              <a:buNone/>
              <a:defRPr sz="1898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3070" y="2971877"/>
            <a:ext cx="5177934" cy="43711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311" y="1994435"/>
            <a:ext cx="5203435" cy="977442"/>
          </a:xfrm>
        </p:spPr>
        <p:txBody>
          <a:bodyPr anchor="b"/>
          <a:lstStyle>
            <a:lvl1pPr marL="0" indent="0">
              <a:buNone/>
              <a:defRPr sz="2847" b="1"/>
            </a:lvl1pPr>
            <a:lvl2pPr marL="542376" indent="0">
              <a:buNone/>
              <a:defRPr sz="2373" b="1"/>
            </a:lvl2pPr>
            <a:lvl3pPr marL="1084753" indent="0">
              <a:buNone/>
              <a:defRPr sz="2135" b="1"/>
            </a:lvl3pPr>
            <a:lvl4pPr marL="1627129" indent="0">
              <a:buNone/>
              <a:defRPr sz="1898" b="1"/>
            </a:lvl4pPr>
            <a:lvl5pPr marL="2169505" indent="0">
              <a:buNone/>
              <a:defRPr sz="1898" b="1"/>
            </a:lvl5pPr>
            <a:lvl6pPr marL="2711882" indent="0">
              <a:buNone/>
              <a:defRPr sz="1898" b="1"/>
            </a:lvl6pPr>
            <a:lvl7pPr marL="3254258" indent="0">
              <a:buNone/>
              <a:defRPr sz="1898" b="1"/>
            </a:lvl7pPr>
            <a:lvl8pPr marL="3796635" indent="0">
              <a:buNone/>
              <a:defRPr sz="1898" b="1"/>
            </a:lvl8pPr>
            <a:lvl9pPr marL="4339011" indent="0">
              <a:buNone/>
              <a:defRPr sz="1898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6311" y="2971877"/>
            <a:ext cx="5203435" cy="43711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BEBB7-03DC-41B4-AE72-7484C6016F36}" type="datetimeFigureOut">
              <a:rPr kumimoji="1" lang="ja-JP" altLang="en-US" smtClean="0"/>
              <a:t>2023/3/14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9E1A3-1451-4B4F-8C5C-E945CF7F93A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5969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BEBB7-03DC-41B4-AE72-7484C6016F36}" type="datetimeFigureOut">
              <a:rPr kumimoji="1" lang="ja-JP" altLang="en-US" smtClean="0"/>
              <a:t>2023/3/14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9E1A3-1451-4B4F-8C5C-E945CF7F93A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87937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BEBB7-03DC-41B4-AE72-7484C6016F36}" type="datetimeFigureOut">
              <a:rPr kumimoji="1" lang="ja-JP" altLang="en-US" smtClean="0"/>
              <a:t>2023/3/14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9E1A3-1451-4B4F-8C5C-E945CF7F93A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45321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8" y="542396"/>
            <a:ext cx="3947598" cy="1898386"/>
          </a:xfrm>
        </p:spPr>
        <p:txBody>
          <a:bodyPr anchor="b"/>
          <a:lstStyle>
            <a:lvl1pPr>
              <a:defRPr sz="3796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3435" y="1171426"/>
            <a:ext cx="6196310" cy="5781789"/>
          </a:xfrm>
        </p:spPr>
        <p:txBody>
          <a:bodyPr/>
          <a:lstStyle>
            <a:lvl1pPr>
              <a:defRPr sz="3796"/>
            </a:lvl1pPr>
            <a:lvl2pPr>
              <a:defRPr sz="3322"/>
            </a:lvl2pPr>
            <a:lvl3pPr>
              <a:defRPr sz="2847"/>
            </a:lvl3pPr>
            <a:lvl4pPr>
              <a:defRPr sz="2373"/>
            </a:lvl4pPr>
            <a:lvl5pPr>
              <a:defRPr sz="2373"/>
            </a:lvl5pPr>
            <a:lvl6pPr>
              <a:defRPr sz="2373"/>
            </a:lvl6pPr>
            <a:lvl7pPr>
              <a:defRPr sz="2373"/>
            </a:lvl7pPr>
            <a:lvl8pPr>
              <a:defRPr sz="2373"/>
            </a:lvl8pPr>
            <a:lvl9pPr>
              <a:defRPr sz="237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068" y="2440782"/>
            <a:ext cx="3947598" cy="4521849"/>
          </a:xfrm>
        </p:spPr>
        <p:txBody>
          <a:bodyPr/>
          <a:lstStyle>
            <a:lvl1pPr marL="0" indent="0">
              <a:buNone/>
              <a:defRPr sz="1898"/>
            </a:lvl1pPr>
            <a:lvl2pPr marL="542376" indent="0">
              <a:buNone/>
              <a:defRPr sz="1661"/>
            </a:lvl2pPr>
            <a:lvl3pPr marL="1084753" indent="0">
              <a:buNone/>
              <a:defRPr sz="1424"/>
            </a:lvl3pPr>
            <a:lvl4pPr marL="1627129" indent="0">
              <a:buNone/>
              <a:defRPr sz="1186"/>
            </a:lvl4pPr>
            <a:lvl5pPr marL="2169505" indent="0">
              <a:buNone/>
              <a:defRPr sz="1186"/>
            </a:lvl5pPr>
            <a:lvl6pPr marL="2711882" indent="0">
              <a:buNone/>
              <a:defRPr sz="1186"/>
            </a:lvl6pPr>
            <a:lvl7pPr marL="3254258" indent="0">
              <a:buNone/>
              <a:defRPr sz="1186"/>
            </a:lvl7pPr>
            <a:lvl8pPr marL="3796635" indent="0">
              <a:buNone/>
              <a:defRPr sz="1186"/>
            </a:lvl8pPr>
            <a:lvl9pPr marL="4339011" indent="0">
              <a:buNone/>
              <a:defRPr sz="1186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BEBB7-03DC-41B4-AE72-7484C6016F36}" type="datetimeFigureOut">
              <a:rPr kumimoji="1" lang="ja-JP" altLang="en-US" smtClean="0"/>
              <a:t>2023/3/14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9E1A3-1451-4B4F-8C5C-E945CF7F93A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83884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8" y="542396"/>
            <a:ext cx="3947598" cy="1898386"/>
          </a:xfrm>
        </p:spPr>
        <p:txBody>
          <a:bodyPr anchor="b"/>
          <a:lstStyle>
            <a:lvl1pPr>
              <a:defRPr sz="3796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03435" y="1171426"/>
            <a:ext cx="6196310" cy="5781789"/>
          </a:xfrm>
        </p:spPr>
        <p:txBody>
          <a:bodyPr anchor="t"/>
          <a:lstStyle>
            <a:lvl1pPr marL="0" indent="0">
              <a:buNone/>
              <a:defRPr sz="3796"/>
            </a:lvl1pPr>
            <a:lvl2pPr marL="542376" indent="0">
              <a:buNone/>
              <a:defRPr sz="3322"/>
            </a:lvl2pPr>
            <a:lvl3pPr marL="1084753" indent="0">
              <a:buNone/>
              <a:defRPr sz="2847"/>
            </a:lvl3pPr>
            <a:lvl4pPr marL="1627129" indent="0">
              <a:buNone/>
              <a:defRPr sz="2373"/>
            </a:lvl4pPr>
            <a:lvl5pPr marL="2169505" indent="0">
              <a:buNone/>
              <a:defRPr sz="2373"/>
            </a:lvl5pPr>
            <a:lvl6pPr marL="2711882" indent="0">
              <a:buNone/>
              <a:defRPr sz="2373"/>
            </a:lvl6pPr>
            <a:lvl7pPr marL="3254258" indent="0">
              <a:buNone/>
              <a:defRPr sz="2373"/>
            </a:lvl7pPr>
            <a:lvl8pPr marL="3796635" indent="0">
              <a:buNone/>
              <a:defRPr sz="2373"/>
            </a:lvl8pPr>
            <a:lvl9pPr marL="4339011" indent="0">
              <a:buNone/>
              <a:defRPr sz="2373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068" y="2440782"/>
            <a:ext cx="3947598" cy="4521849"/>
          </a:xfrm>
        </p:spPr>
        <p:txBody>
          <a:bodyPr/>
          <a:lstStyle>
            <a:lvl1pPr marL="0" indent="0">
              <a:buNone/>
              <a:defRPr sz="1898"/>
            </a:lvl1pPr>
            <a:lvl2pPr marL="542376" indent="0">
              <a:buNone/>
              <a:defRPr sz="1661"/>
            </a:lvl2pPr>
            <a:lvl3pPr marL="1084753" indent="0">
              <a:buNone/>
              <a:defRPr sz="1424"/>
            </a:lvl3pPr>
            <a:lvl4pPr marL="1627129" indent="0">
              <a:buNone/>
              <a:defRPr sz="1186"/>
            </a:lvl4pPr>
            <a:lvl5pPr marL="2169505" indent="0">
              <a:buNone/>
              <a:defRPr sz="1186"/>
            </a:lvl5pPr>
            <a:lvl6pPr marL="2711882" indent="0">
              <a:buNone/>
              <a:defRPr sz="1186"/>
            </a:lvl6pPr>
            <a:lvl7pPr marL="3254258" indent="0">
              <a:buNone/>
              <a:defRPr sz="1186"/>
            </a:lvl7pPr>
            <a:lvl8pPr marL="3796635" indent="0">
              <a:buNone/>
              <a:defRPr sz="1186"/>
            </a:lvl8pPr>
            <a:lvl9pPr marL="4339011" indent="0">
              <a:buNone/>
              <a:defRPr sz="1186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BEBB7-03DC-41B4-AE72-7484C6016F36}" type="datetimeFigureOut">
              <a:rPr kumimoji="1" lang="ja-JP" altLang="en-US" smtClean="0"/>
              <a:t>2023/3/14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9E1A3-1451-4B4F-8C5C-E945CF7F93A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87297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1474" y="433165"/>
            <a:ext cx="10556677" cy="15725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474" y="2165817"/>
            <a:ext cx="10556677" cy="51621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1474" y="7540811"/>
            <a:ext cx="2753916" cy="4331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BEBB7-03DC-41B4-AE72-7484C6016F36}" type="datetimeFigureOut">
              <a:rPr kumimoji="1" lang="ja-JP" altLang="en-US" smtClean="0"/>
              <a:t>2023/3/14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54376" y="7540811"/>
            <a:ext cx="4130873" cy="4331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4235" y="7540811"/>
            <a:ext cx="2753916" cy="4331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9E1A3-1451-4B4F-8C5C-E945CF7F93A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21774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84753" rtl="0" eaLnBrk="1" latinLnBrk="0" hangingPunct="1">
        <a:lnSpc>
          <a:spcPct val="90000"/>
        </a:lnSpc>
        <a:spcBef>
          <a:spcPct val="0"/>
        </a:spcBef>
        <a:buNone/>
        <a:defRPr kumimoji="1" sz="52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1188" indent="-271188" algn="l" defTabSz="1084753" rtl="0" eaLnBrk="1" latinLnBrk="0" hangingPunct="1">
        <a:lnSpc>
          <a:spcPct val="90000"/>
        </a:lnSpc>
        <a:spcBef>
          <a:spcPts val="1186"/>
        </a:spcBef>
        <a:buFont typeface="Arial" panose="020B0604020202020204" pitchFamily="34" charset="0"/>
        <a:buChar char="•"/>
        <a:defRPr kumimoji="1" sz="3322" kern="1200">
          <a:solidFill>
            <a:schemeClr val="tx1"/>
          </a:solidFill>
          <a:latin typeface="+mn-lt"/>
          <a:ea typeface="+mn-ea"/>
          <a:cs typeface="+mn-cs"/>
        </a:defRPr>
      </a:lvl1pPr>
      <a:lvl2pPr marL="813565" indent="-271188" algn="l" defTabSz="1084753" rtl="0" eaLnBrk="1" latinLnBrk="0" hangingPunct="1">
        <a:lnSpc>
          <a:spcPct val="90000"/>
        </a:lnSpc>
        <a:spcBef>
          <a:spcPts val="593"/>
        </a:spcBef>
        <a:buFont typeface="Arial" panose="020B0604020202020204" pitchFamily="34" charset="0"/>
        <a:buChar char="•"/>
        <a:defRPr kumimoji="1" sz="2847" kern="1200">
          <a:solidFill>
            <a:schemeClr val="tx1"/>
          </a:solidFill>
          <a:latin typeface="+mn-lt"/>
          <a:ea typeface="+mn-ea"/>
          <a:cs typeface="+mn-cs"/>
        </a:defRPr>
      </a:lvl2pPr>
      <a:lvl3pPr marL="1355941" indent="-271188" algn="l" defTabSz="1084753" rtl="0" eaLnBrk="1" latinLnBrk="0" hangingPunct="1">
        <a:lnSpc>
          <a:spcPct val="90000"/>
        </a:lnSpc>
        <a:spcBef>
          <a:spcPts val="593"/>
        </a:spcBef>
        <a:buFont typeface="Arial" panose="020B0604020202020204" pitchFamily="34" charset="0"/>
        <a:buChar char="•"/>
        <a:defRPr kumimoji="1" sz="2373" kern="1200">
          <a:solidFill>
            <a:schemeClr val="tx1"/>
          </a:solidFill>
          <a:latin typeface="+mn-lt"/>
          <a:ea typeface="+mn-ea"/>
          <a:cs typeface="+mn-cs"/>
        </a:defRPr>
      </a:lvl3pPr>
      <a:lvl4pPr marL="1898317" indent="-271188" algn="l" defTabSz="1084753" rtl="0" eaLnBrk="1" latinLnBrk="0" hangingPunct="1">
        <a:lnSpc>
          <a:spcPct val="90000"/>
        </a:lnSpc>
        <a:spcBef>
          <a:spcPts val="593"/>
        </a:spcBef>
        <a:buFont typeface="Arial" panose="020B0604020202020204" pitchFamily="34" charset="0"/>
        <a:buChar char="•"/>
        <a:defRPr kumimoji="1" sz="2135" kern="1200">
          <a:solidFill>
            <a:schemeClr val="tx1"/>
          </a:solidFill>
          <a:latin typeface="+mn-lt"/>
          <a:ea typeface="+mn-ea"/>
          <a:cs typeface="+mn-cs"/>
        </a:defRPr>
      </a:lvl4pPr>
      <a:lvl5pPr marL="2440694" indent="-271188" algn="l" defTabSz="1084753" rtl="0" eaLnBrk="1" latinLnBrk="0" hangingPunct="1">
        <a:lnSpc>
          <a:spcPct val="90000"/>
        </a:lnSpc>
        <a:spcBef>
          <a:spcPts val="593"/>
        </a:spcBef>
        <a:buFont typeface="Arial" panose="020B0604020202020204" pitchFamily="34" charset="0"/>
        <a:buChar char="•"/>
        <a:defRPr kumimoji="1" sz="2135" kern="1200">
          <a:solidFill>
            <a:schemeClr val="tx1"/>
          </a:solidFill>
          <a:latin typeface="+mn-lt"/>
          <a:ea typeface="+mn-ea"/>
          <a:cs typeface="+mn-cs"/>
        </a:defRPr>
      </a:lvl5pPr>
      <a:lvl6pPr marL="2983070" indent="-271188" algn="l" defTabSz="1084753" rtl="0" eaLnBrk="1" latinLnBrk="0" hangingPunct="1">
        <a:lnSpc>
          <a:spcPct val="90000"/>
        </a:lnSpc>
        <a:spcBef>
          <a:spcPts val="593"/>
        </a:spcBef>
        <a:buFont typeface="Arial" panose="020B0604020202020204" pitchFamily="34" charset="0"/>
        <a:buChar char="•"/>
        <a:defRPr kumimoji="1" sz="2135" kern="1200">
          <a:solidFill>
            <a:schemeClr val="tx1"/>
          </a:solidFill>
          <a:latin typeface="+mn-lt"/>
          <a:ea typeface="+mn-ea"/>
          <a:cs typeface="+mn-cs"/>
        </a:defRPr>
      </a:lvl6pPr>
      <a:lvl7pPr marL="3525446" indent="-271188" algn="l" defTabSz="1084753" rtl="0" eaLnBrk="1" latinLnBrk="0" hangingPunct="1">
        <a:lnSpc>
          <a:spcPct val="90000"/>
        </a:lnSpc>
        <a:spcBef>
          <a:spcPts val="593"/>
        </a:spcBef>
        <a:buFont typeface="Arial" panose="020B0604020202020204" pitchFamily="34" charset="0"/>
        <a:buChar char="•"/>
        <a:defRPr kumimoji="1" sz="2135" kern="1200">
          <a:solidFill>
            <a:schemeClr val="tx1"/>
          </a:solidFill>
          <a:latin typeface="+mn-lt"/>
          <a:ea typeface="+mn-ea"/>
          <a:cs typeface="+mn-cs"/>
        </a:defRPr>
      </a:lvl7pPr>
      <a:lvl8pPr marL="4067823" indent="-271188" algn="l" defTabSz="1084753" rtl="0" eaLnBrk="1" latinLnBrk="0" hangingPunct="1">
        <a:lnSpc>
          <a:spcPct val="90000"/>
        </a:lnSpc>
        <a:spcBef>
          <a:spcPts val="593"/>
        </a:spcBef>
        <a:buFont typeface="Arial" panose="020B0604020202020204" pitchFamily="34" charset="0"/>
        <a:buChar char="•"/>
        <a:defRPr kumimoji="1" sz="2135" kern="1200">
          <a:solidFill>
            <a:schemeClr val="tx1"/>
          </a:solidFill>
          <a:latin typeface="+mn-lt"/>
          <a:ea typeface="+mn-ea"/>
          <a:cs typeface="+mn-cs"/>
        </a:defRPr>
      </a:lvl8pPr>
      <a:lvl9pPr marL="4610199" indent="-271188" algn="l" defTabSz="1084753" rtl="0" eaLnBrk="1" latinLnBrk="0" hangingPunct="1">
        <a:lnSpc>
          <a:spcPct val="90000"/>
        </a:lnSpc>
        <a:spcBef>
          <a:spcPts val="593"/>
        </a:spcBef>
        <a:buFont typeface="Arial" panose="020B0604020202020204" pitchFamily="34" charset="0"/>
        <a:buChar char="•"/>
        <a:defRPr kumimoji="1" sz="21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84753" rtl="0" eaLnBrk="1" latinLnBrk="0" hangingPunct="1">
        <a:defRPr kumimoji="1" sz="2135" kern="1200">
          <a:solidFill>
            <a:schemeClr val="tx1"/>
          </a:solidFill>
          <a:latin typeface="+mn-lt"/>
          <a:ea typeface="+mn-ea"/>
          <a:cs typeface="+mn-cs"/>
        </a:defRPr>
      </a:lvl1pPr>
      <a:lvl2pPr marL="542376" algn="l" defTabSz="1084753" rtl="0" eaLnBrk="1" latinLnBrk="0" hangingPunct="1">
        <a:defRPr kumimoji="1" sz="2135" kern="1200">
          <a:solidFill>
            <a:schemeClr val="tx1"/>
          </a:solidFill>
          <a:latin typeface="+mn-lt"/>
          <a:ea typeface="+mn-ea"/>
          <a:cs typeface="+mn-cs"/>
        </a:defRPr>
      </a:lvl2pPr>
      <a:lvl3pPr marL="1084753" algn="l" defTabSz="1084753" rtl="0" eaLnBrk="1" latinLnBrk="0" hangingPunct="1">
        <a:defRPr kumimoji="1" sz="2135" kern="1200">
          <a:solidFill>
            <a:schemeClr val="tx1"/>
          </a:solidFill>
          <a:latin typeface="+mn-lt"/>
          <a:ea typeface="+mn-ea"/>
          <a:cs typeface="+mn-cs"/>
        </a:defRPr>
      </a:lvl3pPr>
      <a:lvl4pPr marL="1627129" algn="l" defTabSz="1084753" rtl="0" eaLnBrk="1" latinLnBrk="0" hangingPunct="1">
        <a:defRPr kumimoji="1" sz="2135" kern="1200">
          <a:solidFill>
            <a:schemeClr val="tx1"/>
          </a:solidFill>
          <a:latin typeface="+mn-lt"/>
          <a:ea typeface="+mn-ea"/>
          <a:cs typeface="+mn-cs"/>
        </a:defRPr>
      </a:lvl4pPr>
      <a:lvl5pPr marL="2169505" algn="l" defTabSz="1084753" rtl="0" eaLnBrk="1" latinLnBrk="0" hangingPunct="1">
        <a:defRPr kumimoji="1" sz="2135" kern="1200">
          <a:solidFill>
            <a:schemeClr val="tx1"/>
          </a:solidFill>
          <a:latin typeface="+mn-lt"/>
          <a:ea typeface="+mn-ea"/>
          <a:cs typeface="+mn-cs"/>
        </a:defRPr>
      </a:lvl5pPr>
      <a:lvl6pPr marL="2711882" algn="l" defTabSz="1084753" rtl="0" eaLnBrk="1" latinLnBrk="0" hangingPunct="1">
        <a:defRPr kumimoji="1" sz="2135" kern="1200">
          <a:solidFill>
            <a:schemeClr val="tx1"/>
          </a:solidFill>
          <a:latin typeface="+mn-lt"/>
          <a:ea typeface="+mn-ea"/>
          <a:cs typeface="+mn-cs"/>
        </a:defRPr>
      </a:lvl6pPr>
      <a:lvl7pPr marL="3254258" algn="l" defTabSz="1084753" rtl="0" eaLnBrk="1" latinLnBrk="0" hangingPunct="1">
        <a:defRPr kumimoji="1" sz="2135" kern="1200">
          <a:solidFill>
            <a:schemeClr val="tx1"/>
          </a:solidFill>
          <a:latin typeface="+mn-lt"/>
          <a:ea typeface="+mn-ea"/>
          <a:cs typeface="+mn-cs"/>
        </a:defRPr>
      </a:lvl7pPr>
      <a:lvl8pPr marL="3796635" algn="l" defTabSz="1084753" rtl="0" eaLnBrk="1" latinLnBrk="0" hangingPunct="1">
        <a:defRPr kumimoji="1" sz="2135" kern="1200">
          <a:solidFill>
            <a:schemeClr val="tx1"/>
          </a:solidFill>
          <a:latin typeface="+mn-lt"/>
          <a:ea typeface="+mn-ea"/>
          <a:cs typeface="+mn-cs"/>
        </a:defRPr>
      </a:lvl8pPr>
      <a:lvl9pPr marL="4339011" algn="l" defTabSz="1084753" rtl="0" eaLnBrk="1" latinLnBrk="0" hangingPunct="1">
        <a:defRPr kumimoji="1" sz="21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トラック運転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371595" y="0"/>
            <a:ext cx="11695409" cy="8135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平行四辺形 1"/>
          <p:cNvSpPr/>
          <p:nvPr/>
        </p:nvSpPr>
        <p:spPr>
          <a:xfrm>
            <a:off x="4713410" y="0"/>
            <a:ext cx="8862646" cy="10152185"/>
          </a:xfrm>
          <a:prstGeom prst="parallelogram">
            <a:avLst>
              <a:gd name="adj" fmla="val 7770"/>
            </a:avLst>
          </a:prstGeom>
          <a:solidFill>
            <a:srgbClr val="2E3F84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328247" y="351691"/>
            <a:ext cx="11629658" cy="7502771"/>
          </a:xfrm>
          <a:prstGeom prst="rect">
            <a:avLst/>
          </a:prstGeom>
          <a:noFill/>
          <a:ln w="730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5158153" y="4450227"/>
            <a:ext cx="6518031" cy="925513"/>
          </a:xfrm>
          <a:prstGeom prst="rect">
            <a:avLst/>
          </a:prstGeom>
          <a:solidFill>
            <a:schemeClr val="bg1"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 smtClean="0">
                <a:solidFill>
                  <a:srgbClr val="2E3F84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週</a:t>
            </a:r>
            <a:r>
              <a:rPr kumimoji="1" lang="en-US" altLang="ja-JP" sz="6000" dirty="0" smtClean="0">
                <a:solidFill>
                  <a:srgbClr val="2E3F84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2</a:t>
            </a:r>
            <a:r>
              <a:rPr kumimoji="1" lang="ja-JP" altLang="en-US" sz="6000" dirty="0" smtClean="0">
                <a:solidFill>
                  <a:srgbClr val="2E3F84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日～</a:t>
            </a:r>
            <a:r>
              <a:rPr kumimoji="1" lang="en-US" altLang="ja-JP" sz="6000" dirty="0" smtClean="0">
                <a:solidFill>
                  <a:srgbClr val="2E3F84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OK</a:t>
            </a:r>
            <a:endParaRPr kumimoji="1" lang="ja-JP" altLang="en-US" sz="6000" dirty="0">
              <a:solidFill>
                <a:srgbClr val="2E3F84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158153" y="5598783"/>
            <a:ext cx="6518031" cy="925513"/>
          </a:xfrm>
          <a:prstGeom prst="rect">
            <a:avLst/>
          </a:prstGeom>
          <a:solidFill>
            <a:schemeClr val="bg1"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 smtClean="0">
                <a:solidFill>
                  <a:srgbClr val="2E3F84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交通費支給</a:t>
            </a:r>
            <a:endParaRPr kumimoji="1" lang="ja-JP" altLang="en-US" sz="6000" dirty="0">
              <a:solidFill>
                <a:srgbClr val="2E3F84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158153" y="6747339"/>
            <a:ext cx="6518031" cy="925513"/>
          </a:xfrm>
          <a:prstGeom prst="rect">
            <a:avLst/>
          </a:prstGeom>
          <a:solidFill>
            <a:schemeClr val="bg1"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 smtClean="0">
                <a:solidFill>
                  <a:srgbClr val="2E3F84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普通免許で</a:t>
            </a:r>
            <a:r>
              <a:rPr lang="en-US" altLang="ja-JP" sz="6000" dirty="0" smtClean="0">
                <a:solidFill>
                  <a:srgbClr val="2E3F84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OK</a:t>
            </a:r>
            <a:endParaRPr kumimoji="1" lang="en-US" altLang="ja-JP" sz="6000" dirty="0" smtClean="0">
              <a:solidFill>
                <a:srgbClr val="2E3F84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7033480" y="1168068"/>
            <a:ext cx="4924425" cy="58615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4876434" y="3081556"/>
            <a:ext cx="7081471" cy="118989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647535" y="-311207"/>
            <a:ext cx="611944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0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夜勤日給</a:t>
            </a:r>
            <a:endParaRPr kumimoji="1" lang="ja-JP" altLang="en-US" sz="10000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929670" y="3631835"/>
            <a:ext cx="9028235" cy="92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0"/>
              </a:lnSpc>
            </a:pPr>
            <a:r>
              <a:rPr lang="en-US" altLang="ja-JP" sz="18000" i="1" dirty="0" smtClean="0">
                <a:ln w="889000">
                  <a:solidFill>
                    <a:srgbClr val="2E3F84"/>
                  </a:solidFill>
                </a:ln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9,800 </a:t>
            </a:r>
            <a:r>
              <a:rPr lang="ja-JP" altLang="en-US" sz="12000" dirty="0" smtClean="0">
                <a:ln w="889000">
                  <a:solidFill>
                    <a:srgbClr val="2E3F84"/>
                  </a:solidFill>
                </a:ln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円</a:t>
            </a:r>
            <a:endParaRPr lang="en-US" altLang="ja-JP" sz="12000" dirty="0" smtClean="0">
              <a:ln w="889000">
                <a:solidFill>
                  <a:srgbClr val="2E3F84"/>
                </a:solidFill>
              </a:ln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>
              <a:lnSpc>
                <a:spcPts val="0"/>
              </a:lnSpc>
            </a:pPr>
            <a:r>
              <a:rPr lang="en-US" altLang="ja-JP" sz="18000" i="1" dirty="0">
                <a:ln w="263525">
                  <a:solidFill>
                    <a:srgbClr val="FFFF00"/>
                  </a:solidFill>
                </a:ln>
                <a:solidFill>
                  <a:srgbClr val="FFFF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9,800 </a:t>
            </a:r>
            <a:r>
              <a:rPr lang="ja-JP" altLang="en-US" sz="12000" dirty="0" smtClean="0">
                <a:ln w="263525">
                  <a:solidFill>
                    <a:srgbClr val="FFFF00"/>
                  </a:solidFill>
                </a:ln>
                <a:solidFill>
                  <a:srgbClr val="FFFF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円</a:t>
            </a:r>
            <a:endParaRPr lang="en-US" altLang="ja-JP" sz="12000" dirty="0">
              <a:ln w="263525">
                <a:solidFill>
                  <a:srgbClr val="FFFF00"/>
                </a:solidFill>
              </a:ln>
              <a:solidFill>
                <a:srgbClr val="FFFF0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3374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278</TotalTime>
  <Words>17</Words>
  <Application>Microsoft Office PowerPoint</Application>
  <PresentationFormat>ユーザー設定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HGS創英角ｺﾞｼｯｸUB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船井総合研究所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test</dc:creator>
  <cp:lastModifiedBy>Shiuti Emi</cp:lastModifiedBy>
  <cp:revision>36</cp:revision>
  <dcterms:created xsi:type="dcterms:W3CDTF">2022-04-09T02:45:12Z</dcterms:created>
  <dcterms:modified xsi:type="dcterms:W3CDTF">2023-03-13T23:37:12Z</dcterms:modified>
</cp:coreProperties>
</file>